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vallon Alt" charset="1" panose="00000000000000000000"/>
      <p:regular r:id="rId16"/>
    </p:embeddedFont>
    <p:embeddedFont>
      <p:font typeface="Shantell Sans Bold" charset="1" panose="00000000000000000000"/>
      <p:regular r:id="rId17"/>
    </p:embeddedFont>
    <p:embeddedFont>
      <p:font typeface="Shantell San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69.gif" Type="http://schemas.openxmlformats.org/officeDocument/2006/relationships/image"/><Relationship Id="rId2" Target="../media/image21.pn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media/image21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png" Type="http://schemas.openxmlformats.org/officeDocument/2006/relationships/image"/><Relationship Id="rId15" Target="../media/image53.png" Type="http://schemas.openxmlformats.org/officeDocument/2006/relationships/image"/><Relationship Id="rId16" Target="../media/image54.png" Type="http://schemas.openxmlformats.org/officeDocument/2006/relationships/image"/><Relationship Id="rId2" Target="../media/image21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2315" y="-1731546"/>
            <a:ext cx="5814108" cy="5917783"/>
          </a:xfrm>
          <a:custGeom>
            <a:avLst/>
            <a:gdLst/>
            <a:ahLst/>
            <a:cxnLst/>
            <a:rect r="r" b="b" t="t" l="l"/>
            <a:pathLst>
              <a:path h="5917783" w="5814108">
                <a:moveTo>
                  <a:pt x="0" y="0"/>
                </a:moveTo>
                <a:lnTo>
                  <a:pt x="5814109" y="0"/>
                </a:lnTo>
                <a:lnTo>
                  <a:pt x="5814109" y="5917783"/>
                </a:lnTo>
                <a:lnTo>
                  <a:pt x="0" y="591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323" t="0" r="0" b="-3729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676964" y="5623156"/>
            <a:ext cx="6719608" cy="1857055"/>
          </a:xfrm>
          <a:custGeom>
            <a:avLst/>
            <a:gdLst/>
            <a:ahLst/>
            <a:cxnLst/>
            <a:rect r="r" b="b" t="t" l="l"/>
            <a:pathLst>
              <a:path h="1857055" w="6719608">
                <a:moveTo>
                  <a:pt x="0" y="0"/>
                </a:moveTo>
                <a:lnTo>
                  <a:pt x="6719607" y="0"/>
                </a:lnTo>
                <a:lnTo>
                  <a:pt x="6719607" y="1857055"/>
                </a:lnTo>
                <a:lnTo>
                  <a:pt x="0" y="1857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654147">
            <a:off x="-14515" y="7521145"/>
            <a:ext cx="3621024" cy="4114800"/>
          </a:xfrm>
          <a:custGeom>
            <a:avLst/>
            <a:gdLst/>
            <a:ahLst/>
            <a:cxnLst/>
            <a:rect r="r" b="b" t="t" l="l"/>
            <a:pathLst>
              <a:path h="4114800" w="3621024">
                <a:moveTo>
                  <a:pt x="0" y="0"/>
                </a:moveTo>
                <a:lnTo>
                  <a:pt x="3621024" y="0"/>
                </a:lnTo>
                <a:lnTo>
                  <a:pt x="3621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38683">
            <a:off x="15352012" y="-154860"/>
            <a:ext cx="3814577" cy="2385844"/>
          </a:xfrm>
          <a:custGeom>
            <a:avLst/>
            <a:gdLst/>
            <a:ahLst/>
            <a:cxnLst/>
            <a:rect r="r" b="b" t="t" l="l"/>
            <a:pathLst>
              <a:path h="2385844" w="3814577">
                <a:moveTo>
                  <a:pt x="0" y="0"/>
                </a:moveTo>
                <a:lnTo>
                  <a:pt x="3814576" y="0"/>
                </a:lnTo>
                <a:lnTo>
                  <a:pt x="3814576" y="2385844"/>
                </a:lnTo>
                <a:lnTo>
                  <a:pt x="0" y="2385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06915" y="2936992"/>
            <a:ext cx="7229385" cy="7229385"/>
          </a:xfrm>
          <a:custGeom>
            <a:avLst/>
            <a:gdLst/>
            <a:ahLst/>
            <a:cxnLst/>
            <a:rect r="r" b="b" t="t" l="l"/>
            <a:pathLst>
              <a:path h="7229385" w="7229385">
                <a:moveTo>
                  <a:pt x="0" y="0"/>
                </a:moveTo>
                <a:lnTo>
                  <a:pt x="7229385" y="0"/>
                </a:lnTo>
                <a:lnTo>
                  <a:pt x="7229385" y="7229384"/>
                </a:lnTo>
                <a:lnTo>
                  <a:pt x="0" y="7229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48183" y="3709987"/>
            <a:ext cx="7777170" cy="391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11"/>
              </a:lnSpc>
            </a:pPr>
            <a:r>
              <a:rPr lang="en-US" sz="22579" spc="564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OniDraw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63949" y="7575196"/>
            <a:ext cx="5428409" cy="4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7"/>
              </a:lnSpc>
              <a:spcBef>
                <a:spcPct val="0"/>
              </a:spcBef>
            </a:pPr>
            <a:r>
              <a:rPr lang="en-US" b="true" sz="2627" spc="-139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Polo Orellana Brayan Simon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04773" y="765128"/>
            <a:ext cx="8175171" cy="138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38"/>
              </a:lnSpc>
              <a:spcBef>
                <a:spcPct val="0"/>
              </a:spcBef>
            </a:pPr>
            <a:r>
              <a:rPr lang="en-US" b="true" sz="3956" spc="-209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Plataforma de mejora de dibujos a un estilo anime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81156" y="2808519"/>
            <a:ext cx="2303710" cy="636662"/>
          </a:xfrm>
          <a:custGeom>
            <a:avLst/>
            <a:gdLst/>
            <a:ahLst/>
            <a:cxnLst/>
            <a:rect r="r" b="b" t="t" l="l"/>
            <a:pathLst>
              <a:path h="636662" w="2303710">
                <a:moveTo>
                  <a:pt x="0" y="0"/>
                </a:moveTo>
                <a:lnTo>
                  <a:pt x="2303710" y="0"/>
                </a:lnTo>
                <a:lnTo>
                  <a:pt x="2303710" y="636661"/>
                </a:lnTo>
                <a:lnTo>
                  <a:pt x="0" y="636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2842" y="2902996"/>
            <a:ext cx="2303710" cy="636662"/>
          </a:xfrm>
          <a:custGeom>
            <a:avLst/>
            <a:gdLst/>
            <a:ahLst/>
            <a:cxnLst/>
            <a:rect r="r" b="b" t="t" l="l"/>
            <a:pathLst>
              <a:path h="636662" w="2303710">
                <a:moveTo>
                  <a:pt x="0" y="0"/>
                </a:moveTo>
                <a:lnTo>
                  <a:pt x="2303710" y="0"/>
                </a:lnTo>
                <a:lnTo>
                  <a:pt x="2303710" y="636661"/>
                </a:lnTo>
                <a:lnTo>
                  <a:pt x="0" y="636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33011" y="1538625"/>
            <a:ext cx="3664441" cy="1012718"/>
          </a:xfrm>
          <a:custGeom>
            <a:avLst/>
            <a:gdLst/>
            <a:ahLst/>
            <a:cxnLst/>
            <a:rect r="r" b="b" t="t" l="l"/>
            <a:pathLst>
              <a:path h="1012718" w="3664441">
                <a:moveTo>
                  <a:pt x="0" y="0"/>
                </a:moveTo>
                <a:lnTo>
                  <a:pt x="3664442" y="0"/>
                </a:lnTo>
                <a:lnTo>
                  <a:pt x="3664442" y="1012719"/>
                </a:lnTo>
                <a:lnTo>
                  <a:pt x="0" y="10127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14401" y="9258300"/>
            <a:ext cx="3029098" cy="1894563"/>
          </a:xfrm>
          <a:custGeom>
            <a:avLst/>
            <a:gdLst/>
            <a:ahLst/>
            <a:cxnLst/>
            <a:rect r="r" b="b" t="t" l="l"/>
            <a:pathLst>
              <a:path h="1894563" w="3029098">
                <a:moveTo>
                  <a:pt x="0" y="0"/>
                </a:moveTo>
                <a:lnTo>
                  <a:pt x="3029098" y="0"/>
                </a:lnTo>
                <a:lnTo>
                  <a:pt x="3029098" y="1894563"/>
                </a:lnTo>
                <a:lnTo>
                  <a:pt x="0" y="18945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4301847" y="2808519"/>
            <a:ext cx="10991211" cy="8229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56200" y="1293420"/>
            <a:ext cx="8916841" cy="151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618"/>
              </a:lnSpc>
            </a:pPr>
            <a:r>
              <a:rPr lang="en-US" sz="10373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Gracias por atender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97174" y="1847292"/>
            <a:ext cx="7056402" cy="129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52"/>
              </a:lnSpc>
              <a:spcBef>
                <a:spcPct val="0"/>
              </a:spcBef>
            </a:pPr>
            <a:r>
              <a:rPr lang="en-US" sz="11039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PRoblema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005205" y="3775126"/>
            <a:ext cx="4484700" cy="1573722"/>
          </a:xfrm>
          <a:custGeom>
            <a:avLst/>
            <a:gdLst/>
            <a:ahLst/>
            <a:cxnLst/>
            <a:rect r="r" b="b" t="t" l="l"/>
            <a:pathLst>
              <a:path h="1573722" w="4484700">
                <a:moveTo>
                  <a:pt x="0" y="0"/>
                </a:moveTo>
                <a:lnTo>
                  <a:pt x="4484700" y="0"/>
                </a:lnTo>
                <a:lnTo>
                  <a:pt x="4484700" y="1573722"/>
                </a:lnTo>
                <a:lnTo>
                  <a:pt x="0" y="157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731484">
            <a:off x="4029716" y="1829520"/>
            <a:ext cx="1533705" cy="1860895"/>
          </a:xfrm>
          <a:custGeom>
            <a:avLst/>
            <a:gdLst/>
            <a:ahLst/>
            <a:cxnLst/>
            <a:rect r="r" b="b" t="t" l="l"/>
            <a:pathLst>
              <a:path h="1860895" w="1533705">
                <a:moveTo>
                  <a:pt x="0" y="1860894"/>
                </a:moveTo>
                <a:lnTo>
                  <a:pt x="1533705" y="1860894"/>
                </a:lnTo>
                <a:lnTo>
                  <a:pt x="1533705" y="0"/>
                </a:lnTo>
                <a:lnTo>
                  <a:pt x="0" y="0"/>
                </a:lnTo>
                <a:lnTo>
                  <a:pt x="0" y="186089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44346" y="3565597"/>
            <a:ext cx="9477302" cy="5330982"/>
          </a:xfrm>
          <a:custGeom>
            <a:avLst/>
            <a:gdLst/>
            <a:ahLst/>
            <a:cxnLst/>
            <a:rect r="r" b="b" t="t" l="l"/>
            <a:pathLst>
              <a:path h="5330982" w="9477302">
                <a:moveTo>
                  <a:pt x="0" y="0"/>
                </a:moveTo>
                <a:lnTo>
                  <a:pt x="9477302" y="0"/>
                </a:lnTo>
                <a:lnTo>
                  <a:pt x="9477302" y="5330982"/>
                </a:lnTo>
                <a:lnTo>
                  <a:pt x="0" y="5330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72615" y="5642118"/>
            <a:ext cx="4409420" cy="231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8"/>
              </a:lnSpc>
              <a:spcBef>
                <a:spcPct val="0"/>
              </a:spcBef>
            </a:pPr>
            <a:r>
              <a:rPr lang="en-US" sz="2648" spc="-140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Intentar mejorar un dibujo, darle color para convertirlo en </a:t>
            </a:r>
            <a:r>
              <a:rPr lang="en-US" sz="2648" spc="-140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lustraciones anime requiere mucha habilidad y tiempo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8851" y="3860072"/>
            <a:ext cx="2276948" cy="128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b="true" sz="2431" spc="-128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Dibujar no es dificil, solo falta ayuda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21142" y="1200021"/>
            <a:ext cx="7056402" cy="129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52"/>
              </a:lnSpc>
              <a:spcBef>
                <a:spcPct val="0"/>
              </a:spcBef>
            </a:pPr>
            <a:r>
              <a:rPr lang="en-US" sz="11039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Solucion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005205" y="3775126"/>
            <a:ext cx="4484700" cy="1573722"/>
          </a:xfrm>
          <a:custGeom>
            <a:avLst/>
            <a:gdLst/>
            <a:ahLst/>
            <a:cxnLst/>
            <a:rect r="r" b="b" t="t" l="l"/>
            <a:pathLst>
              <a:path h="1573722" w="4484700">
                <a:moveTo>
                  <a:pt x="0" y="0"/>
                </a:moveTo>
                <a:lnTo>
                  <a:pt x="4484700" y="0"/>
                </a:lnTo>
                <a:lnTo>
                  <a:pt x="4484700" y="1573722"/>
                </a:lnTo>
                <a:lnTo>
                  <a:pt x="0" y="157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731484">
            <a:off x="4029716" y="1829520"/>
            <a:ext cx="1533705" cy="1860895"/>
          </a:xfrm>
          <a:custGeom>
            <a:avLst/>
            <a:gdLst/>
            <a:ahLst/>
            <a:cxnLst/>
            <a:rect r="r" b="b" t="t" l="l"/>
            <a:pathLst>
              <a:path h="1860895" w="1533705">
                <a:moveTo>
                  <a:pt x="0" y="1860894"/>
                </a:moveTo>
                <a:lnTo>
                  <a:pt x="1533705" y="1860894"/>
                </a:lnTo>
                <a:lnTo>
                  <a:pt x="1533705" y="0"/>
                </a:lnTo>
                <a:lnTo>
                  <a:pt x="0" y="0"/>
                </a:lnTo>
                <a:lnTo>
                  <a:pt x="0" y="186089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563850" y="819021"/>
            <a:ext cx="4182540" cy="9059654"/>
          </a:xfrm>
          <a:custGeom>
            <a:avLst/>
            <a:gdLst/>
            <a:ahLst/>
            <a:cxnLst/>
            <a:rect r="r" b="b" t="t" l="l"/>
            <a:pathLst>
              <a:path h="9059654" w="4182540">
                <a:moveTo>
                  <a:pt x="0" y="0"/>
                </a:moveTo>
                <a:lnTo>
                  <a:pt x="4182540" y="0"/>
                </a:lnTo>
                <a:lnTo>
                  <a:pt x="4182540" y="9059654"/>
                </a:lnTo>
                <a:lnTo>
                  <a:pt x="0" y="9059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32141" y="1502972"/>
            <a:ext cx="4039384" cy="2272154"/>
          </a:xfrm>
          <a:custGeom>
            <a:avLst/>
            <a:gdLst/>
            <a:ahLst/>
            <a:cxnLst/>
            <a:rect r="r" b="b" t="t" l="l"/>
            <a:pathLst>
              <a:path h="2272154" w="4039384">
                <a:moveTo>
                  <a:pt x="0" y="0"/>
                </a:moveTo>
                <a:lnTo>
                  <a:pt x="4039385" y="0"/>
                </a:lnTo>
                <a:lnTo>
                  <a:pt x="4039385" y="2272154"/>
                </a:lnTo>
                <a:lnTo>
                  <a:pt x="0" y="2272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40907" y="4187550"/>
            <a:ext cx="4010274" cy="3007705"/>
          </a:xfrm>
          <a:custGeom>
            <a:avLst/>
            <a:gdLst/>
            <a:ahLst/>
            <a:cxnLst/>
            <a:rect r="r" b="b" t="t" l="l"/>
            <a:pathLst>
              <a:path h="3007705" w="4010274">
                <a:moveTo>
                  <a:pt x="0" y="0"/>
                </a:moveTo>
                <a:lnTo>
                  <a:pt x="4010274" y="0"/>
                </a:lnTo>
                <a:lnTo>
                  <a:pt x="4010274" y="3007706"/>
                </a:lnTo>
                <a:lnTo>
                  <a:pt x="0" y="3007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6693" y="6279369"/>
            <a:ext cx="9307157" cy="91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8"/>
              </a:lnSpc>
              <a:spcBef>
                <a:spcPct val="0"/>
              </a:spcBef>
            </a:pPr>
            <a:r>
              <a:rPr lang="en-US" sz="2648" spc="-140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Dibuja tu sketch → 30 segundos de procesamiento → I</a:t>
            </a:r>
            <a:r>
              <a:rPr lang="en-US" sz="2648" spc="-140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lustración anime profesional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8841" y="3744964"/>
            <a:ext cx="3596967" cy="128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b="true" sz="2431" spc="-128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 Sistema web accesible desde cualquier navegador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26169" y="7988771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94668" y="7988771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2" y="0"/>
                </a:lnTo>
                <a:lnTo>
                  <a:pt x="3570232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688449" y="7988771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3042" y="2117760"/>
            <a:ext cx="11988135" cy="4772906"/>
          </a:xfrm>
          <a:custGeom>
            <a:avLst/>
            <a:gdLst/>
            <a:ahLst/>
            <a:cxnLst/>
            <a:rect r="r" b="b" t="t" l="l"/>
            <a:pathLst>
              <a:path h="4772906" w="11988135">
                <a:moveTo>
                  <a:pt x="0" y="0"/>
                </a:moveTo>
                <a:lnTo>
                  <a:pt x="11988135" y="0"/>
                </a:lnTo>
                <a:lnTo>
                  <a:pt x="11988135" y="4772906"/>
                </a:lnTo>
                <a:lnTo>
                  <a:pt x="0" y="47729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39627" y="952454"/>
            <a:ext cx="11008746" cy="151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9"/>
              </a:lnSpc>
            </a:pPr>
            <a:r>
              <a:rPr lang="en-US" sz="6852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¿Cómo Funciona? - Modelos de Difusión </a:t>
            </a:r>
          </a:p>
          <a:p>
            <a:pPr algn="ctr" marL="0" indent="0" lvl="0">
              <a:lnSpc>
                <a:spcPts val="56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751569" y="8069033"/>
            <a:ext cx="2919431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Imagen clara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95631" y="8133799"/>
            <a:ext cx="3168305" cy="34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1"/>
              </a:lnSpc>
              <a:spcBef>
                <a:spcPct val="0"/>
              </a:spcBef>
            </a:pPr>
            <a:r>
              <a:rPr lang="en-US" b="true" sz="2043" spc="69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Añadir ruido gradual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3849" y="8069033"/>
            <a:ext cx="2919431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puro ruido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996400" y="8323480"/>
            <a:ext cx="67432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11164900" y="8323480"/>
            <a:ext cx="554948" cy="416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1688449" y="8990984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7594668" y="8991679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2" y="0"/>
                </a:lnTo>
                <a:lnTo>
                  <a:pt x="3570232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3500562" y="8990984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2013849" y="9071246"/>
            <a:ext cx="2919431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Imagen clara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95631" y="9136707"/>
            <a:ext cx="3369268" cy="342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1"/>
              </a:lnSpc>
              <a:spcBef>
                <a:spcPct val="0"/>
              </a:spcBef>
            </a:pPr>
            <a:r>
              <a:rPr lang="en-US" b="true" sz="2043" spc="69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Eliminar ruido gradual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5962" y="9071246"/>
            <a:ext cx="2919431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puro ruido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6713" y="7490741"/>
            <a:ext cx="2919431" cy="94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Proceso de 2 pasos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49915" y="4388925"/>
            <a:ext cx="3617531" cy="75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34"/>
              </a:lnSpc>
              <a:spcBef>
                <a:spcPct val="0"/>
              </a:spcBef>
            </a:pPr>
            <a:r>
              <a:rPr lang="en-US" sz="2167" spc="-11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M</a:t>
            </a:r>
            <a:r>
              <a:rPr lang="en-US" sz="2167" spc="-11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odelo base entrenado con millones de imágenes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26952" y="2511237"/>
            <a:ext cx="4091195" cy="96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86"/>
              </a:lnSpc>
            </a:pPr>
            <a:r>
              <a:rPr lang="en-US" sz="6594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La Clave- LoRA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222889" y="1361009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5"/>
                </a:lnTo>
                <a:lnTo>
                  <a:pt x="0" y="134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5621205" y="6328825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5"/>
                </a:lnTo>
                <a:lnTo>
                  <a:pt x="0" y="134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225398">
            <a:off x="11265163" y="3230918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4"/>
                </a:lnTo>
                <a:lnTo>
                  <a:pt x="0" y="134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8343632">
            <a:off x="5621205" y="3690612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5"/>
                </a:lnTo>
                <a:lnTo>
                  <a:pt x="0" y="134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3333205">
            <a:off x="11445362" y="4549711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5"/>
                </a:lnTo>
                <a:lnTo>
                  <a:pt x="0" y="134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6769638">
            <a:off x="5853349" y="1323758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4"/>
                </a:lnTo>
                <a:lnTo>
                  <a:pt x="0" y="134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139867" y="932364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99169" y="932364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139867" y="2637919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99169" y="3796710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3229387" y="4885514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9"/>
                </a:lnTo>
                <a:lnTo>
                  <a:pt x="0" y="669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9169" y="6737198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8"/>
                </a:lnTo>
                <a:lnTo>
                  <a:pt x="0" y="669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193835" y="5382873"/>
            <a:ext cx="4948263" cy="2958649"/>
          </a:xfrm>
          <a:custGeom>
            <a:avLst/>
            <a:gdLst/>
            <a:ahLst/>
            <a:cxnLst/>
            <a:rect r="r" b="b" t="t" l="l"/>
            <a:pathLst>
              <a:path h="2958649" w="4948263">
                <a:moveTo>
                  <a:pt x="0" y="0"/>
                </a:moveTo>
                <a:lnTo>
                  <a:pt x="4948263" y="0"/>
                </a:lnTo>
                <a:lnTo>
                  <a:pt x="4948263" y="2958649"/>
                </a:lnTo>
                <a:lnTo>
                  <a:pt x="0" y="29586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318907" y="1668457"/>
            <a:ext cx="4056177" cy="67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1971" spc="-10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S</a:t>
            </a:r>
            <a:r>
              <a:rPr lang="en-US" sz="1971" spc="-10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olo entrena 1-2% de parámetros (matrices pequeñas)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3223" y="1668457"/>
            <a:ext cx="4056177" cy="135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1971" spc="-10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Ent</a:t>
            </a:r>
            <a:r>
              <a:rPr lang="en-US" sz="1971" spc="-10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renar 860M parámetros</a:t>
            </a:r>
          </a:p>
          <a:p>
            <a:pPr algn="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1971" spc="-10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consume demasiado hardware para aquellos que quieran entrenar sus propios modelos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18907" y="3447863"/>
            <a:ext cx="4056177" cy="101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1971" spc="-10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19</a:t>
            </a:r>
            <a:r>
              <a:rPr lang="en-US" sz="1971" spc="-10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 horas de entrenamiento total, lo que con finet-tunning tradicional podria llegar a tardar dias.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3223" y="4606654"/>
            <a:ext cx="4056177" cy="135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1971" spc="-10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 R</a:t>
            </a:r>
            <a:r>
              <a:rPr lang="en-US" sz="1971" spc="-10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equiere semanas de entrenamiento debiado a la gran cantidad de imagenes con el que se quiere entrenar el model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08427" y="5695173"/>
            <a:ext cx="4056177" cy="67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1971" spc="-10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A</a:t>
            </a:r>
            <a:r>
              <a:rPr lang="en-US" sz="1971" spc="-10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rchivos de adaptación de 10-50MB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3223" y="7546856"/>
            <a:ext cx="4056177" cy="100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1971" spc="-10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A</a:t>
            </a:r>
            <a:r>
              <a:rPr lang="en-US" sz="1971" spc="-10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rchivos de 4GB+ por especialización, llegan a ocupar demasiada memoria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65267" y="1012626"/>
            <a:ext cx="2919431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Matrices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24569" y="1012626"/>
            <a:ext cx="2919431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Parametros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65267" y="2718181"/>
            <a:ext cx="3371696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Tiempo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24569" y="3876972"/>
            <a:ext cx="2919431" cy="4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785" spc="9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Tiempo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54787" y="4965777"/>
            <a:ext cx="2987369" cy="39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78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Almacenamiento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24569" y="6817460"/>
            <a:ext cx="3055985" cy="418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83"/>
              </a:lnSpc>
              <a:spcBef>
                <a:spcPct val="0"/>
              </a:spcBef>
            </a:pPr>
            <a:r>
              <a:rPr lang="en-US" b="true" sz="2488" spc="84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Almacenamiento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3333205">
            <a:off x="11434284" y="6402490"/>
            <a:ext cx="1572630" cy="1341024"/>
          </a:xfrm>
          <a:custGeom>
            <a:avLst/>
            <a:gdLst/>
            <a:ahLst/>
            <a:cxnLst/>
            <a:rect r="r" b="b" t="t" l="l"/>
            <a:pathLst>
              <a:path h="1341024" w="1572630">
                <a:moveTo>
                  <a:pt x="0" y="0"/>
                </a:moveTo>
                <a:lnTo>
                  <a:pt x="1572630" y="0"/>
                </a:lnTo>
                <a:lnTo>
                  <a:pt x="1572630" y="1341025"/>
                </a:lnTo>
                <a:lnTo>
                  <a:pt x="0" y="134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3218309" y="6738293"/>
            <a:ext cx="3570231" cy="669418"/>
          </a:xfrm>
          <a:custGeom>
            <a:avLst/>
            <a:gdLst/>
            <a:ahLst/>
            <a:cxnLst/>
            <a:rect r="r" b="b" t="t" l="l"/>
            <a:pathLst>
              <a:path h="669418" w="3570231">
                <a:moveTo>
                  <a:pt x="0" y="0"/>
                </a:moveTo>
                <a:lnTo>
                  <a:pt x="3570231" y="0"/>
                </a:lnTo>
                <a:lnTo>
                  <a:pt x="3570231" y="669419"/>
                </a:lnTo>
                <a:lnTo>
                  <a:pt x="0" y="669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13397349" y="7547951"/>
            <a:ext cx="4056177" cy="67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  <a:spcBef>
                <a:spcPct val="0"/>
              </a:spcBef>
            </a:pPr>
            <a:r>
              <a:rPr lang="en-US" sz="1971" spc="-104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M</a:t>
            </a:r>
            <a:r>
              <a:rPr lang="en-US" sz="1971" spc="-104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isma calidad que fine-tuning completo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43709" y="6818556"/>
            <a:ext cx="2987369" cy="39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  <a:r>
              <a:rPr lang="en-US" b="true" sz="2299" spc="78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Calidad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8542" y="348563"/>
            <a:ext cx="5998917" cy="2692014"/>
          </a:xfrm>
          <a:custGeom>
            <a:avLst/>
            <a:gdLst/>
            <a:ahLst/>
            <a:cxnLst/>
            <a:rect r="r" b="b" t="t" l="l"/>
            <a:pathLst>
              <a:path h="2692014" w="5998917">
                <a:moveTo>
                  <a:pt x="0" y="0"/>
                </a:moveTo>
                <a:lnTo>
                  <a:pt x="5998917" y="0"/>
                </a:lnTo>
                <a:lnTo>
                  <a:pt x="5998917" y="2692014"/>
                </a:lnTo>
                <a:lnTo>
                  <a:pt x="0" y="2692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64790" y="2183332"/>
            <a:ext cx="4824571" cy="578949"/>
          </a:xfrm>
          <a:custGeom>
            <a:avLst/>
            <a:gdLst/>
            <a:ahLst/>
            <a:cxnLst/>
            <a:rect r="r" b="b" t="t" l="l"/>
            <a:pathLst>
              <a:path h="578949" w="4824571">
                <a:moveTo>
                  <a:pt x="0" y="0"/>
                </a:moveTo>
                <a:lnTo>
                  <a:pt x="4824572" y="0"/>
                </a:lnTo>
                <a:lnTo>
                  <a:pt x="4824572" y="578948"/>
                </a:lnTo>
                <a:lnTo>
                  <a:pt x="0" y="578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581261" y="4279022"/>
            <a:ext cx="3587859" cy="4484824"/>
          </a:xfrm>
          <a:custGeom>
            <a:avLst/>
            <a:gdLst/>
            <a:ahLst/>
            <a:cxnLst/>
            <a:rect r="r" b="b" t="t" l="l"/>
            <a:pathLst>
              <a:path h="4484824" w="3587859">
                <a:moveTo>
                  <a:pt x="0" y="0"/>
                </a:moveTo>
                <a:lnTo>
                  <a:pt x="3587859" y="0"/>
                </a:lnTo>
                <a:lnTo>
                  <a:pt x="3587859" y="4484824"/>
                </a:lnTo>
                <a:lnTo>
                  <a:pt x="0" y="4484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19500" y="4279022"/>
            <a:ext cx="3587859" cy="4484824"/>
          </a:xfrm>
          <a:custGeom>
            <a:avLst/>
            <a:gdLst/>
            <a:ahLst/>
            <a:cxnLst/>
            <a:rect r="r" b="b" t="t" l="l"/>
            <a:pathLst>
              <a:path h="4484824" w="3587859">
                <a:moveTo>
                  <a:pt x="0" y="0"/>
                </a:moveTo>
                <a:lnTo>
                  <a:pt x="3587859" y="0"/>
                </a:lnTo>
                <a:lnTo>
                  <a:pt x="3587859" y="4484824"/>
                </a:lnTo>
                <a:lnTo>
                  <a:pt x="0" y="4484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69155" y="849842"/>
            <a:ext cx="3622583" cy="133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50"/>
              </a:lnSpc>
              <a:spcBef>
                <a:spcPct val="0"/>
              </a:spcBef>
            </a:pPr>
            <a:r>
              <a:rPr lang="en-US" sz="11281" spc="383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Dataset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53225" y="4279022"/>
            <a:ext cx="3933701" cy="3632267"/>
            <a:chOff x="0" y="0"/>
            <a:chExt cx="3916711" cy="36165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" y="-10160"/>
              <a:ext cx="3912901" cy="3640709"/>
            </a:xfrm>
            <a:custGeom>
              <a:avLst/>
              <a:gdLst/>
              <a:ahLst/>
              <a:cxnLst/>
              <a:rect r="r" b="b" t="t" l="l"/>
              <a:pathLst>
                <a:path h="3640709" w="3912901">
                  <a:moveTo>
                    <a:pt x="3910361" y="2826639"/>
                  </a:moveTo>
                  <a:cubicBezTo>
                    <a:pt x="3909091" y="2661539"/>
                    <a:pt x="3912901" y="2557079"/>
                    <a:pt x="3902741" y="2500524"/>
                  </a:cubicBezTo>
                  <a:cubicBezTo>
                    <a:pt x="3911631" y="2486731"/>
                    <a:pt x="3902741" y="2436154"/>
                    <a:pt x="3911631" y="2414083"/>
                  </a:cubicBezTo>
                  <a:cubicBezTo>
                    <a:pt x="3907821" y="2398450"/>
                    <a:pt x="3909091" y="2382818"/>
                    <a:pt x="3902741" y="2377300"/>
                  </a:cubicBezTo>
                  <a:lnTo>
                    <a:pt x="3902741" y="2362127"/>
                  </a:lnTo>
                  <a:cubicBezTo>
                    <a:pt x="3905281" y="2198441"/>
                    <a:pt x="3906551" y="2040272"/>
                    <a:pt x="3900201" y="1876126"/>
                  </a:cubicBezTo>
                  <a:cubicBezTo>
                    <a:pt x="3900201" y="1830147"/>
                    <a:pt x="3898931" y="1784627"/>
                    <a:pt x="3898931" y="1738648"/>
                  </a:cubicBezTo>
                  <a:cubicBezTo>
                    <a:pt x="3896391" y="1726694"/>
                    <a:pt x="3895121" y="1714279"/>
                    <a:pt x="3893851" y="1701405"/>
                  </a:cubicBezTo>
                  <a:cubicBezTo>
                    <a:pt x="3892581" y="1644391"/>
                    <a:pt x="3895121" y="1589675"/>
                    <a:pt x="3895121" y="1535420"/>
                  </a:cubicBezTo>
                  <a:cubicBezTo>
                    <a:pt x="3897661" y="1490360"/>
                    <a:pt x="3898931" y="1443921"/>
                    <a:pt x="3896391" y="1397942"/>
                  </a:cubicBezTo>
                  <a:cubicBezTo>
                    <a:pt x="3896391" y="1397022"/>
                    <a:pt x="3897661" y="1397482"/>
                    <a:pt x="3897661" y="1397942"/>
                  </a:cubicBezTo>
                  <a:cubicBezTo>
                    <a:pt x="3893851" y="1358859"/>
                    <a:pt x="3891311" y="1302305"/>
                    <a:pt x="3893851" y="1255866"/>
                  </a:cubicBezTo>
                  <a:lnTo>
                    <a:pt x="3888771" y="1229198"/>
                  </a:lnTo>
                  <a:lnTo>
                    <a:pt x="3888771" y="1154252"/>
                  </a:lnTo>
                  <a:cubicBezTo>
                    <a:pt x="3891311" y="1085743"/>
                    <a:pt x="3893851" y="974090"/>
                    <a:pt x="3893851" y="783590"/>
                  </a:cubicBezTo>
                  <a:cubicBezTo>
                    <a:pt x="3893851" y="548640"/>
                    <a:pt x="3893851" y="311150"/>
                    <a:pt x="3895121" y="74930"/>
                  </a:cubicBezTo>
                  <a:lnTo>
                    <a:pt x="3895121" y="17780"/>
                  </a:lnTo>
                  <a:lnTo>
                    <a:pt x="3854481" y="17780"/>
                  </a:lnTo>
                  <a:lnTo>
                    <a:pt x="3854481" y="52070"/>
                  </a:lnTo>
                  <a:lnTo>
                    <a:pt x="3860831" y="52070"/>
                  </a:lnTo>
                  <a:lnTo>
                    <a:pt x="3860831" y="74930"/>
                  </a:lnTo>
                  <a:cubicBezTo>
                    <a:pt x="3860831" y="100330"/>
                    <a:pt x="3862101" y="127000"/>
                    <a:pt x="3862101" y="153670"/>
                  </a:cubicBezTo>
                  <a:cubicBezTo>
                    <a:pt x="3862101" y="191770"/>
                    <a:pt x="3862101" y="231140"/>
                    <a:pt x="3863371" y="270510"/>
                  </a:cubicBezTo>
                  <a:lnTo>
                    <a:pt x="3863371" y="508000"/>
                  </a:lnTo>
                  <a:cubicBezTo>
                    <a:pt x="3863371" y="661670"/>
                    <a:pt x="3864641" y="815340"/>
                    <a:pt x="3869721" y="965200"/>
                  </a:cubicBezTo>
                  <a:lnTo>
                    <a:pt x="3864641" y="955040"/>
                  </a:lnTo>
                  <a:cubicBezTo>
                    <a:pt x="3867181" y="993140"/>
                    <a:pt x="3867181" y="1033780"/>
                    <a:pt x="3868451" y="1053557"/>
                  </a:cubicBezTo>
                  <a:cubicBezTo>
                    <a:pt x="3868451" y="1061833"/>
                    <a:pt x="3869721" y="1070110"/>
                    <a:pt x="3869721" y="1078846"/>
                  </a:cubicBezTo>
                  <a:cubicBezTo>
                    <a:pt x="3870991" y="1131262"/>
                    <a:pt x="3865911" y="1185977"/>
                    <a:pt x="3869721" y="1238394"/>
                  </a:cubicBezTo>
                  <a:lnTo>
                    <a:pt x="3867181" y="1233336"/>
                  </a:lnTo>
                  <a:cubicBezTo>
                    <a:pt x="3865911" y="1307363"/>
                    <a:pt x="3867181" y="1379090"/>
                    <a:pt x="3868451" y="1449898"/>
                  </a:cubicBezTo>
                  <a:cubicBezTo>
                    <a:pt x="3868451" y="1483463"/>
                    <a:pt x="3867181" y="1517028"/>
                    <a:pt x="3868451" y="1550593"/>
                  </a:cubicBezTo>
                  <a:cubicBezTo>
                    <a:pt x="3867181" y="1624620"/>
                    <a:pt x="3870991" y="1674277"/>
                    <a:pt x="3870991" y="1748764"/>
                  </a:cubicBezTo>
                  <a:lnTo>
                    <a:pt x="3865911" y="1750603"/>
                  </a:lnTo>
                  <a:cubicBezTo>
                    <a:pt x="3883691" y="1875666"/>
                    <a:pt x="3850671" y="2013144"/>
                    <a:pt x="3869721" y="2143266"/>
                  </a:cubicBezTo>
                  <a:lnTo>
                    <a:pt x="3863371" y="2134070"/>
                  </a:lnTo>
                  <a:cubicBezTo>
                    <a:pt x="3873531" y="2154301"/>
                    <a:pt x="3859561" y="2212694"/>
                    <a:pt x="3876071" y="2205338"/>
                  </a:cubicBezTo>
                  <a:lnTo>
                    <a:pt x="3870991" y="2228327"/>
                  </a:lnTo>
                  <a:cubicBezTo>
                    <a:pt x="3892581" y="2316607"/>
                    <a:pt x="3860831" y="2389255"/>
                    <a:pt x="3874801" y="2497766"/>
                  </a:cubicBezTo>
                  <a:lnTo>
                    <a:pt x="3870991" y="2490869"/>
                  </a:lnTo>
                  <a:cubicBezTo>
                    <a:pt x="3873531" y="2519836"/>
                    <a:pt x="3876071" y="2553401"/>
                    <a:pt x="3872261" y="2574551"/>
                  </a:cubicBezTo>
                  <a:cubicBezTo>
                    <a:pt x="3872261" y="2571333"/>
                    <a:pt x="3870991" y="2572712"/>
                    <a:pt x="3869721" y="2565815"/>
                  </a:cubicBezTo>
                  <a:cubicBezTo>
                    <a:pt x="3854481" y="2761869"/>
                    <a:pt x="3870991" y="3039999"/>
                    <a:pt x="3870991" y="3304159"/>
                  </a:cubicBezTo>
                  <a:lnTo>
                    <a:pt x="3863371" y="3273679"/>
                  </a:lnTo>
                  <a:cubicBezTo>
                    <a:pt x="3865911" y="3311779"/>
                    <a:pt x="3867181" y="3361309"/>
                    <a:pt x="3867181" y="3414649"/>
                  </a:cubicBezTo>
                  <a:lnTo>
                    <a:pt x="3867181" y="3575939"/>
                  </a:lnTo>
                  <a:cubicBezTo>
                    <a:pt x="3863371" y="3575939"/>
                    <a:pt x="3860831" y="3574669"/>
                    <a:pt x="3855751" y="3574669"/>
                  </a:cubicBezTo>
                  <a:lnTo>
                    <a:pt x="3853211" y="3575939"/>
                  </a:lnTo>
                  <a:lnTo>
                    <a:pt x="3841781" y="3581019"/>
                  </a:lnTo>
                  <a:lnTo>
                    <a:pt x="3834161" y="3581019"/>
                  </a:lnTo>
                  <a:cubicBezTo>
                    <a:pt x="3813841" y="3575939"/>
                    <a:pt x="3817651" y="3578479"/>
                    <a:pt x="3808761" y="3573399"/>
                  </a:cubicBezTo>
                  <a:cubicBezTo>
                    <a:pt x="3704621" y="3572129"/>
                    <a:pt x="3690651" y="3561969"/>
                    <a:pt x="3616991" y="3556889"/>
                  </a:cubicBezTo>
                  <a:cubicBezTo>
                    <a:pt x="3616991" y="3556889"/>
                    <a:pt x="3618261" y="3556889"/>
                    <a:pt x="3616991" y="3558159"/>
                  </a:cubicBezTo>
                  <a:cubicBezTo>
                    <a:pt x="3566191" y="3567049"/>
                    <a:pt x="3496341" y="3561969"/>
                    <a:pt x="3455701" y="3560699"/>
                  </a:cubicBezTo>
                  <a:lnTo>
                    <a:pt x="3439191" y="3556889"/>
                  </a:lnTo>
                  <a:cubicBezTo>
                    <a:pt x="3415061" y="3547999"/>
                    <a:pt x="3321081" y="3573399"/>
                    <a:pt x="3352831" y="3559429"/>
                  </a:cubicBezTo>
                  <a:cubicBezTo>
                    <a:pt x="3142011" y="3563239"/>
                    <a:pt x="2900711" y="3563239"/>
                    <a:pt x="2791018" y="3563239"/>
                  </a:cubicBezTo>
                  <a:cubicBezTo>
                    <a:pt x="2776715" y="3569589"/>
                    <a:pt x="2712905" y="3563239"/>
                    <a:pt x="2735458" y="3573399"/>
                  </a:cubicBezTo>
                  <a:cubicBezTo>
                    <a:pt x="2710154" y="3560699"/>
                    <a:pt x="2634242" y="3558159"/>
                    <a:pt x="2606187" y="3558159"/>
                  </a:cubicBezTo>
                  <a:cubicBezTo>
                    <a:pt x="2607287" y="3556889"/>
                    <a:pt x="2608387" y="3555619"/>
                    <a:pt x="2612788" y="3555619"/>
                  </a:cubicBezTo>
                  <a:cubicBezTo>
                    <a:pt x="2558329" y="3539109"/>
                    <a:pt x="2547877" y="3570859"/>
                    <a:pt x="2496719" y="3550539"/>
                  </a:cubicBezTo>
                  <a:cubicBezTo>
                    <a:pt x="2488467" y="3564509"/>
                    <a:pt x="2403753" y="3546729"/>
                    <a:pt x="2374598" y="3561969"/>
                  </a:cubicBezTo>
                  <a:cubicBezTo>
                    <a:pt x="2368547" y="3559429"/>
                    <a:pt x="2366347" y="3555619"/>
                    <a:pt x="2368547" y="3554349"/>
                  </a:cubicBezTo>
                  <a:cubicBezTo>
                    <a:pt x="2276132" y="3551809"/>
                    <a:pt x="2174365" y="3550539"/>
                    <a:pt x="2096802" y="3547999"/>
                  </a:cubicBezTo>
                  <a:cubicBezTo>
                    <a:pt x="2030241" y="3560699"/>
                    <a:pt x="1935625" y="3542919"/>
                    <a:pt x="1877865" y="3559429"/>
                  </a:cubicBezTo>
                  <a:cubicBezTo>
                    <a:pt x="1830557" y="3555619"/>
                    <a:pt x="1753544" y="3549269"/>
                    <a:pt x="1687533" y="3555619"/>
                  </a:cubicBezTo>
                  <a:lnTo>
                    <a:pt x="1694134" y="3553079"/>
                  </a:lnTo>
                  <a:cubicBezTo>
                    <a:pt x="1619322" y="3554349"/>
                    <a:pt x="1525806" y="3554349"/>
                    <a:pt x="1474648" y="3565779"/>
                  </a:cubicBezTo>
                  <a:cubicBezTo>
                    <a:pt x="1452644" y="3549269"/>
                    <a:pt x="1420189" y="3553079"/>
                    <a:pt x="1387733" y="3547999"/>
                  </a:cubicBezTo>
                  <a:cubicBezTo>
                    <a:pt x="1337675" y="3555619"/>
                    <a:pt x="1237008" y="3553079"/>
                    <a:pt x="1160545" y="3560699"/>
                  </a:cubicBezTo>
                  <a:cubicBezTo>
                    <a:pt x="1148993" y="3553079"/>
                    <a:pt x="1097835" y="3564509"/>
                    <a:pt x="1093984" y="3553079"/>
                  </a:cubicBezTo>
                  <a:cubicBezTo>
                    <a:pt x="1004570" y="3560699"/>
                    <a:pt x="814070" y="3564509"/>
                    <a:pt x="617220" y="3565779"/>
                  </a:cubicBezTo>
                  <a:lnTo>
                    <a:pt x="318770" y="3565779"/>
                  </a:lnTo>
                  <a:lnTo>
                    <a:pt x="168910" y="3564509"/>
                  </a:lnTo>
                  <a:lnTo>
                    <a:pt x="93980" y="3563239"/>
                  </a:lnTo>
                  <a:lnTo>
                    <a:pt x="58420" y="3563239"/>
                  </a:lnTo>
                  <a:lnTo>
                    <a:pt x="45720" y="3561969"/>
                  </a:lnTo>
                  <a:lnTo>
                    <a:pt x="48260" y="3561969"/>
                  </a:lnTo>
                  <a:cubicBezTo>
                    <a:pt x="52070" y="3419729"/>
                    <a:pt x="55880" y="3280029"/>
                    <a:pt x="58420" y="3145409"/>
                  </a:cubicBezTo>
                  <a:cubicBezTo>
                    <a:pt x="55880" y="3121279"/>
                    <a:pt x="53340" y="3097149"/>
                    <a:pt x="49530" y="3071749"/>
                  </a:cubicBezTo>
                  <a:cubicBezTo>
                    <a:pt x="46990" y="2906649"/>
                    <a:pt x="45720" y="2723769"/>
                    <a:pt x="45720" y="2575931"/>
                  </a:cubicBezTo>
                  <a:cubicBezTo>
                    <a:pt x="46990" y="2560757"/>
                    <a:pt x="48260" y="2545124"/>
                    <a:pt x="45720" y="2529032"/>
                  </a:cubicBezTo>
                  <a:lnTo>
                    <a:pt x="45720" y="2518916"/>
                  </a:lnTo>
                  <a:lnTo>
                    <a:pt x="48260" y="2516617"/>
                  </a:lnTo>
                  <a:lnTo>
                    <a:pt x="49530" y="2491788"/>
                  </a:lnTo>
                  <a:cubicBezTo>
                    <a:pt x="50800" y="2492248"/>
                    <a:pt x="53340" y="2492248"/>
                    <a:pt x="54610" y="2494087"/>
                  </a:cubicBezTo>
                  <a:lnTo>
                    <a:pt x="54610" y="2499145"/>
                  </a:lnTo>
                  <a:lnTo>
                    <a:pt x="54610" y="2494547"/>
                  </a:lnTo>
                  <a:cubicBezTo>
                    <a:pt x="55880" y="2495926"/>
                    <a:pt x="57150" y="2497766"/>
                    <a:pt x="57150" y="2500524"/>
                  </a:cubicBezTo>
                  <a:lnTo>
                    <a:pt x="57150" y="2370863"/>
                  </a:lnTo>
                  <a:cubicBezTo>
                    <a:pt x="58420" y="2371783"/>
                    <a:pt x="59690" y="2372702"/>
                    <a:pt x="58420" y="2375921"/>
                  </a:cubicBezTo>
                  <a:cubicBezTo>
                    <a:pt x="69850" y="2342816"/>
                    <a:pt x="57150" y="2329022"/>
                    <a:pt x="57150" y="2307871"/>
                  </a:cubicBezTo>
                  <a:lnTo>
                    <a:pt x="57150" y="2303733"/>
                  </a:lnTo>
                  <a:cubicBezTo>
                    <a:pt x="57150" y="2296377"/>
                    <a:pt x="59690" y="2288560"/>
                    <a:pt x="63500" y="2278445"/>
                  </a:cubicBezTo>
                  <a:cubicBezTo>
                    <a:pt x="50800" y="2272467"/>
                    <a:pt x="64770" y="2210855"/>
                    <a:pt x="54610" y="2182348"/>
                  </a:cubicBezTo>
                  <a:lnTo>
                    <a:pt x="54610" y="2172233"/>
                  </a:lnTo>
                  <a:cubicBezTo>
                    <a:pt x="57150" y="2170393"/>
                    <a:pt x="58420" y="2169474"/>
                    <a:pt x="59690" y="2170853"/>
                  </a:cubicBezTo>
                  <a:cubicBezTo>
                    <a:pt x="62230" y="2093608"/>
                    <a:pt x="63500" y="2008086"/>
                    <a:pt x="66040" y="1942336"/>
                  </a:cubicBezTo>
                  <a:cubicBezTo>
                    <a:pt x="53340" y="1886242"/>
                    <a:pt x="71120" y="1806697"/>
                    <a:pt x="54610" y="1758879"/>
                  </a:cubicBezTo>
                  <a:cubicBezTo>
                    <a:pt x="58420" y="1718877"/>
                    <a:pt x="64770" y="1654506"/>
                    <a:pt x="58420" y="1598871"/>
                  </a:cubicBezTo>
                  <a:lnTo>
                    <a:pt x="60960" y="1604389"/>
                  </a:lnTo>
                  <a:cubicBezTo>
                    <a:pt x="59690" y="1541397"/>
                    <a:pt x="59690" y="1463232"/>
                    <a:pt x="48260" y="1420012"/>
                  </a:cubicBezTo>
                  <a:cubicBezTo>
                    <a:pt x="64770" y="1401620"/>
                    <a:pt x="60960" y="1374492"/>
                    <a:pt x="66040" y="1347365"/>
                  </a:cubicBezTo>
                  <a:cubicBezTo>
                    <a:pt x="58420" y="1305523"/>
                    <a:pt x="60960" y="1220922"/>
                    <a:pt x="53340" y="1157010"/>
                  </a:cubicBezTo>
                  <a:cubicBezTo>
                    <a:pt x="60960" y="1147355"/>
                    <a:pt x="50800" y="1104134"/>
                    <a:pt x="60960" y="1100916"/>
                  </a:cubicBezTo>
                  <a:cubicBezTo>
                    <a:pt x="53340" y="1028700"/>
                    <a:pt x="49530" y="836930"/>
                    <a:pt x="48260" y="638810"/>
                  </a:cubicBezTo>
                  <a:lnTo>
                    <a:pt x="48260" y="339090"/>
                  </a:lnTo>
                  <a:lnTo>
                    <a:pt x="49530" y="189230"/>
                  </a:lnTo>
                  <a:lnTo>
                    <a:pt x="50800" y="114300"/>
                  </a:lnTo>
                  <a:lnTo>
                    <a:pt x="50800" y="78740"/>
                  </a:lnTo>
                  <a:lnTo>
                    <a:pt x="52070" y="66040"/>
                  </a:lnTo>
                  <a:lnTo>
                    <a:pt x="64770" y="66040"/>
                  </a:lnTo>
                  <a:cubicBezTo>
                    <a:pt x="210820" y="69850"/>
                    <a:pt x="354330" y="73660"/>
                    <a:pt x="492760" y="77470"/>
                  </a:cubicBezTo>
                  <a:cubicBezTo>
                    <a:pt x="558800" y="71120"/>
                    <a:pt x="633730" y="58420"/>
                    <a:pt x="701040" y="50800"/>
                  </a:cubicBezTo>
                  <a:cubicBezTo>
                    <a:pt x="707390" y="52070"/>
                    <a:pt x="707390" y="53340"/>
                    <a:pt x="692150" y="53340"/>
                  </a:cubicBezTo>
                  <a:cubicBezTo>
                    <a:pt x="788670" y="50800"/>
                    <a:pt x="877570" y="62230"/>
                    <a:pt x="974090" y="59690"/>
                  </a:cubicBezTo>
                  <a:cubicBezTo>
                    <a:pt x="972820" y="60960"/>
                    <a:pt x="972820" y="60960"/>
                    <a:pt x="957580" y="63500"/>
                  </a:cubicBezTo>
                  <a:cubicBezTo>
                    <a:pt x="1036224" y="58420"/>
                    <a:pt x="1077481" y="72390"/>
                    <a:pt x="1123689" y="63500"/>
                  </a:cubicBezTo>
                  <a:lnTo>
                    <a:pt x="1126439" y="66040"/>
                  </a:lnTo>
                  <a:lnTo>
                    <a:pt x="1155594" y="62230"/>
                  </a:lnTo>
                  <a:cubicBezTo>
                    <a:pt x="1155044" y="64770"/>
                    <a:pt x="1153944" y="69850"/>
                    <a:pt x="1145142" y="69850"/>
                  </a:cubicBezTo>
                  <a:cubicBezTo>
                    <a:pt x="1500502" y="73660"/>
                    <a:pt x="1866863" y="55880"/>
                    <a:pt x="2231574" y="58420"/>
                  </a:cubicBezTo>
                  <a:lnTo>
                    <a:pt x="2217822" y="62230"/>
                  </a:lnTo>
                  <a:lnTo>
                    <a:pt x="2288784" y="55880"/>
                  </a:lnTo>
                  <a:cubicBezTo>
                    <a:pt x="2288234" y="57150"/>
                    <a:pt x="2284933" y="58420"/>
                    <a:pt x="2281633" y="59690"/>
                  </a:cubicBezTo>
                  <a:cubicBezTo>
                    <a:pt x="2372398" y="66040"/>
                    <a:pt x="2466463" y="55880"/>
                    <a:pt x="2554478" y="57150"/>
                  </a:cubicBezTo>
                  <a:cubicBezTo>
                    <a:pt x="2553928" y="58420"/>
                    <a:pt x="2540726" y="62230"/>
                    <a:pt x="2552828" y="64770"/>
                  </a:cubicBezTo>
                  <a:cubicBezTo>
                    <a:pt x="2618289" y="54610"/>
                    <a:pt x="2657895" y="77470"/>
                    <a:pt x="2690351" y="57150"/>
                  </a:cubicBezTo>
                  <a:cubicBezTo>
                    <a:pt x="2693651" y="58420"/>
                    <a:pt x="2695302" y="62230"/>
                    <a:pt x="2688701" y="64770"/>
                  </a:cubicBezTo>
                  <a:cubicBezTo>
                    <a:pt x="2870781" y="58420"/>
                    <a:pt x="3280441" y="58420"/>
                    <a:pt x="3703351" y="62230"/>
                  </a:cubicBezTo>
                  <a:cubicBezTo>
                    <a:pt x="3751611" y="59690"/>
                    <a:pt x="3802411" y="58420"/>
                    <a:pt x="3853211" y="55880"/>
                  </a:cubicBezTo>
                  <a:lnTo>
                    <a:pt x="3853211" y="20320"/>
                  </a:lnTo>
                  <a:cubicBezTo>
                    <a:pt x="3575081" y="19050"/>
                    <a:pt x="3295681" y="19050"/>
                    <a:pt x="3016281" y="17780"/>
                  </a:cubicBezTo>
                  <a:cubicBezTo>
                    <a:pt x="2557229" y="12700"/>
                    <a:pt x="2219472" y="0"/>
                    <a:pt x="1843759" y="24130"/>
                  </a:cubicBezTo>
                  <a:cubicBezTo>
                    <a:pt x="1844310" y="22860"/>
                    <a:pt x="1841009" y="21590"/>
                    <a:pt x="1850911" y="20320"/>
                  </a:cubicBezTo>
                  <a:cubicBezTo>
                    <a:pt x="1742543" y="24130"/>
                    <a:pt x="1644076" y="17780"/>
                    <a:pt x="1541759" y="21590"/>
                  </a:cubicBezTo>
                  <a:lnTo>
                    <a:pt x="1542309" y="20320"/>
                  </a:lnTo>
                  <a:cubicBezTo>
                    <a:pt x="1290367" y="34290"/>
                    <a:pt x="1002030" y="17780"/>
                    <a:pt x="438150" y="33020"/>
                  </a:cubicBezTo>
                  <a:lnTo>
                    <a:pt x="19050" y="33020"/>
                  </a:lnTo>
                  <a:lnTo>
                    <a:pt x="19050" y="78740"/>
                  </a:lnTo>
                  <a:cubicBezTo>
                    <a:pt x="19050" y="213360"/>
                    <a:pt x="20320" y="350520"/>
                    <a:pt x="20320" y="488950"/>
                  </a:cubicBezTo>
                  <a:cubicBezTo>
                    <a:pt x="7620" y="951230"/>
                    <a:pt x="11430" y="1174023"/>
                    <a:pt x="20320" y="1340468"/>
                  </a:cubicBezTo>
                  <a:cubicBezTo>
                    <a:pt x="26670" y="1545995"/>
                    <a:pt x="8890" y="1745085"/>
                    <a:pt x="13970" y="1950153"/>
                  </a:cubicBezTo>
                  <a:cubicBezTo>
                    <a:pt x="7620" y="2106942"/>
                    <a:pt x="21590" y="2269709"/>
                    <a:pt x="25400" y="2431096"/>
                  </a:cubicBezTo>
                  <a:cubicBezTo>
                    <a:pt x="20320" y="2491329"/>
                    <a:pt x="13970" y="2553401"/>
                    <a:pt x="15240" y="2650109"/>
                  </a:cubicBezTo>
                  <a:lnTo>
                    <a:pt x="19050" y="2637409"/>
                  </a:lnTo>
                  <a:cubicBezTo>
                    <a:pt x="13970" y="2686939"/>
                    <a:pt x="15240" y="2741549"/>
                    <a:pt x="19050" y="2793619"/>
                  </a:cubicBezTo>
                  <a:cubicBezTo>
                    <a:pt x="17780" y="2854579"/>
                    <a:pt x="17780" y="2916809"/>
                    <a:pt x="19050" y="2979039"/>
                  </a:cubicBezTo>
                  <a:cubicBezTo>
                    <a:pt x="19050" y="2980309"/>
                    <a:pt x="19050" y="2982849"/>
                    <a:pt x="17780" y="2984119"/>
                  </a:cubicBezTo>
                  <a:lnTo>
                    <a:pt x="16510" y="2971419"/>
                  </a:lnTo>
                  <a:cubicBezTo>
                    <a:pt x="12700" y="2995549"/>
                    <a:pt x="15240" y="3023489"/>
                    <a:pt x="19050" y="3051429"/>
                  </a:cubicBezTo>
                  <a:cubicBezTo>
                    <a:pt x="19050" y="3075559"/>
                    <a:pt x="20320" y="3098419"/>
                    <a:pt x="20320" y="3122549"/>
                  </a:cubicBezTo>
                  <a:lnTo>
                    <a:pt x="24130" y="3318129"/>
                  </a:lnTo>
                  <a:cubicBezTo>
                    <a:pt x="21590" y="3367659"/>
                    <a:pt x="34290" y="3490849"/>
                    <a:pt x="15240" y="3494659"/>
                  </a:cubicBezTo>
                  <a:cubicBezTo>
                    <a:pt x="15240" y="3451479"/>
                    <a:pt x="6350" y="3561969"/>
                    <a:pt x="1270" y="3465449"/>
                  </a:cubicBezTo>
                  <a:cubicBezTo>
                    <a:pt x="0" y="3476879"/>
                    <a:pt x="0" y="3504819"/>
                    <a:pt x="0" y="3534029"/>
                  </a:cubicBezTo>
                  <a:cubicBezTo>
                    <a:pt x="0" y="3542919"/>
                    <a:pt x="1270" y="3551809"/>
                    <a:pt x="1270" y="3559429"/>
                  </a:cubicBezTo>
                  <a:cubicBezTo>
                    <a:pt x="2540" y="3577209"/>
                    <a:pt x="5080" y="3589909"/>
                    <a:pt x="7620" y="3586099"/>
                  </a:cubicBezTo>
                  <a:cubicBezTo>
                    <a:pt x="17780" y="3596259"/>
                    <a:pt x="25400" y="3640709"/>
                    <a:pt x="33020" y="3579749"/>
                  </a:cubicBezTo>
                  <a:lnTo>
                    <a:pt x="60960" y="3579749"/>
                  </a:lnTo>
                  <a:cubicBezTo>
                    <a:pt x="91440" y="3579749"/>
                    <a:pt x="121920" y="3579749"/>
                    <a:pt x="152400" y="3581019"/>
                  </a:cubicBezTo>
                  <a:cubicBezTo>
                    <a:pt x="194310" y="3582289"/>
                    <a:pt x="234950" y="3583559"/>
                    <a:pt x="273050" y="3584829"/>
                  </a:cubicBezTo>
                  <a:cubicBezTo>
                    <a:pt x="991870" y="3611499"/>
                    <a:pt x="1313471" y="3594989"/>
                    <a:pt x="1624823" y="3578479"/>
                  </a:cubicBezTo>
                  <a:cubicBezTo>
                    <a:pt x="1888867" y="3587369"/>
                    <a:pt x="2152911" y="3567049"/>
                    <a:pt x="2409804" y="3579749"/>
                  </a:cubicBezTo>
                  <a:cubicBezTo>
                    <a:pt x="2267880" y="3582289"/>
                    <a:pt x="2127607" y="3587369"/>
                    <a:pt x="1981282" y="3591179"/>
                  </a:cubicBezTo>
                  <a:cubicBezTo>
                    <a:pt x="1984583" y="3589909"/>
                    <a:pt x="1986233" y="3588639"/>
                    <a:pt x="1989534" y="3587369"/>
                  </a:cubicBezTo>
                  <a:cubicBezTo>
                    <a:pt x="1978532" y="3589909"/>
                    <a:pt x="1966430" y="3593719"/>
                    <a:pt x="1953778" y="3592449"/>
                  </a:cubicBezTo>
                  <a:cubicBezTo>
                    <a:pt x="1950477" y="3591179"/>
                    <a:pt x="1957078" y="3589909"/>
                    <a:pt x="1961479" y="3588639"/>
                  </a:cubicBezTo>
                  <a:cubicBezTo>
                    <a:pt x="1913071" y="3578479"/>
                    <a:pt x="1820105" y="3594989"/>
                    <a:pt x="1789850" y="3587369"/>
                  </a:cubicBezTo>
                  <a:cubicBezTo>
                    <a:pt x="1776098" y="3588639"/>
                    <a:pt x="1770047" y="3592449"/>
                    <a:pt x="1777748" y="3596259"/>
                  </a:cubicBezTo>
                  <a:cubicBezTo>
                    <a:pt x="1599519" y="3598799"/>
                    <a:pt x="1408637" y="3601339"/>
                    <a:pt x="1226556" y="3608959"/>
                  </a:cubicBezTo>
                  <a:cubicBezTo>
                    <a:pt x="1217755" y="3607689"/>
                    <a:pt x="1216104" y="3605149"/>
                    <a:pt x="1218855" y="3601339"/>
                  </a:cubicBezTo>
                  <a:cubicBezTo>
                    <a:pt x="1063729" y="3617849"/>
                    <a:pt x="735330" y="3611499"/>
                    <a:pt x="368300" y="3608959"/>
                  </a:cubicBezTo>
                  <a:cubicBezTo>
                    <a:pt x="354330" y="3612769"/>
                    <a:pt x="405130" y="3614039"/>
                    <a:pt x="369570" y="3617849"/>
                  </a:cubicBezTo>
                  <a:cubicBezTo>
                    <a:pt x="487680" y="3622929"/>
                    <a:pt x="585470" y="3607689"/>
                    <a:pt x="692150" y="3615309"/>
                  </a:cubicBezTo>
                  <a:lnTo>
                    <a:pt x="678180" y="3619119"/>
                  </a:lnTo>
                  <a:cubicBezTo>
                    <a:pt x="755650" y="3621659"/>
                    <a:pt x="693420" y="3608959"/>
                    <a:pt x="774700" y="3614039"/>
                  </a:cubicBezTo>
                  <a:cubicBezTo>
                    <a:pt x="806450" y="3617849"/>
                    <a:pt x="767080" y="3619119"/>
                    <a:pt x="781050" y="3620389"/>
                  </a:cubicBezTo>
                  <a:cubicBezTo>
                    <a:pt x="946150" y="3619119"/>
                    <a:pt x="1067030" y="3622929"/>
                    <a:pt x="1134691" y="3612769"/>
                  </a:cubicBezTo>
                  <a:cubicBezTo>
                    <a:pt x="1151194" y="3621659"/>
                    <a:pt x="1211704" y="3612769"/>
                    <a:pt x="1238108" y="3621659"/>
                  </a:cubicBezTo>
                  <a:cubicBezTo>
                    <a:pt x="1256811" y="3617849"/>
                    <a:pt x="1274964" y="3619119"/>
                    <a:pt x="1282115" y="3612769"/>
                  </a:cubicBezTo>
                  <a:cubicBezTo>
                    <a:pt x="1532957" y="3617849"/>
                    <a:pt x="1789300" y="3608959"/>
                    <a:pt x="2046193" y="3608959"/>
                  </a:cubicBezTo>
                  <a:cubicBezTo>
                    <a:pt x="2166663" y="3591179"/>
                    <a:pt x="2310237" y="3612769"/>
                    <a:pt x="2453261" y="3606419"/>
                  </a:cubicBezTo>
                  <a:cubicBezTo>
                    <a:pt x="2454362" y="3606419"/>
                    <a:pt x="2453812" y="3607689"/>
                    <a:pt x="2453261" y="3607689"/>
                  </a:cubicBezTo>
                  <a:cubicBezTo>
                    <a:pt x="2500019" y="3603879"/>
                    <a:pt x="2567680" y="3601339"/>
                    <a:pt x="2623240" y="3603879"/>
                  </a:cubicBezTo>
                  <a:lnTo>
                    <a:pt x="2670548" y="3596259"/>
                  </a:lnTo>
                  <a:cubicBezTo>
                    <a:pt x="2776715" y="3601339"/>
                    <a:pt x="2883983" y="3603879"/>
                    <a:pt x="3128041" y="3603879"/>
                  </a:cubicBezTo>
                  <a:lnTo>
                    <a:pt x="3766851" y="3603879"/>
                  </a:lnTo>
                  <a:cubicBezTo>
                    <a:pt x="3763041" y="3605149"/>
                    <a:pt x="3751611" y="3606419"/>
                    <a:pt x="3727481" y="3607689"/>
                  </a:cubicBezTo>
                  <a:cubicBezTo>
                    <a:pt x="3746531" y="3608959"/>
                    <a:pt x="3818921" y="3608959"/>
                    <a:pt x="3854481" y="3605149"/>
                  </a:cubicBezTo>
                  <a:cubicBezTo>
                    <a:pt x="3859561" y="3605149"/>
                    <a:pt x="3864641" y="3603879"/>
                    <a:pt x="3868451" y="3603879"/>
                  </a:cubicBezTo>
                  <a:lnTo>
                    <a:pt x="3893851" y="3603879"/>
                  </a:lnTo>
                  <a:lnTo>
                    <a:pt x="3893851" y="3588639"/>
                  </a:lnTo>
                  <a:cubicBezTo>
                    <a:pt x="3901471" y="3584829"/>
                    <a:pt x="3887501" y="3586099"/>
                    <a:pt x="3893851" y="3578479"/>
                  </a:cubicBezTo>
                  <a:lnTo>
                    <a:pt x="3893851" y="3272409"/>
                  </a:lnTo>
                  <a:cubicBezTo>
                    <a:pt x="3898931" y="3291459"/>
                    <a:pt x="3891311" y="3354959"/>
                    <a:pt x="3900201" y="3346069"/>
                  </a:cubicBezTo>
                  <a:cubicBezTo>
                    <a:pt x="3904011" y="3301619"/>
                    <a:pt x="3897661" y="3282569"/>
                    <a:pt x="3893851" y="3272409"/>
                  </a:cubicBezTo>
                  <a:cubicBezTo>
                    <a:pt x="3893851" y="3090799"/>
                    <a:pt x="3895121" y="2907919"/>
                    <a:pt x="3895121" y="2726309"/>
                  </a:cubicBezTo>
                  <a:cubicBezTo>
                    <a:pt x="3896391" y="2610739"/>
                    <a:pt x="3896391" y="2559838"/>
                    <a:pt x="3897661" y="2518916"/>
                  </a:cubicBezTo>
                  <a:cubicBezTo>
                    <a:pt x="3904011" y="2665349"/>
                    <a:pt x="3898931" y="2953639"/>
                    <a:pt x="3897661" y="3236849"/>
                  </a:cubicBezTo>
                  <a:cubicBezTo>
                    <a:pt x="3901471" y="3250819"/>
                    <a:pt x="3902741" y="3200019"/>
                    <a:pt x="3906551" y="3235579"/>
                  </a:cubicBezTo>
                  <a:cubicBezTo>
                    <a:pt x="3911631" y="3117469"/>
                    <a:pt x="3896391" y="3019679"/>
                    <a:pt x="3904011" y="2912999"/>
                  </a:cubicBezTo>
                  <a:lnTo>
                    <a:pt x="3907821" y="2926969"/>
                  </a:lnTo>
                  <a:cubicBezTo>
                    <a:pt x="3910361" y="2849499"/>
                    <a:pt x="3897661" y="2911729"/>
                    <a:pt x="3902741" y="2830449"/>
                  </a:cubicBezTo>
                  <a:cubicBezTo>
                    <a:pt x="3907821" y="2801239"/>
                    <a:pt x="3909091" y="2841879"/>
                    <a:pt x="3910361" y="2826639"/>
                  </a:cubicBezTo>
                  <a:close/>
                  <a:moveTo>
                    <a:pt x="3437921" y="3577209"/>
                  </a:moveTo>
                  <a:lnTo>
                    <a:pt x="3465861" y="3577209"/>
                  </a:lnTo>
                  <a:cubicBezTo>
                    <a:pt x="3459511" y="3575939"/>
                    <a:pt x="3450621" y="3575939"/>
                    <a:pt x="3437921" y="357720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553772" y="4517983"/>
            <a:ext cx="3409782" cy="639334"/>
          </a:xfrm>
          <a:custGeom>
            <a:avLst/>
            <a:gdLst/>
            <a:ahLst/>
            <a:cxnLst/>
            <a:rect r="r" b="b" t="t" l="l"/>
            <a:pathLst>
              <a:path h="639334" w="3409782">
                <a:moveTo>
                  <a:pt x="0" y="0"/>
                </a:moveTo>
                <a:lnTo>
                  <a:pt x="3409781" y="0"/>
                </a:lnTo>
                <a:lnTo>
                  <a:pt x="3409781" y="639334"/>
                </a:lnTo>
                <a:lnTo>
                  <a:pt x="0" y="639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553772" y="5490502"/>
            <a:ext cx="537104" cy="530268"/>
          </a:xfrm>
          <a:custGeom>
            <a:avLst/>
            <a:gdLst/>
            <a:ahLst/>
            <a:cxnLst/>
            <a:rect r="r" b="b" t="t" l="l"/>
            <a:pathLst>
              <a:path h="530268" w="537104">
                <a:moveTo>
                  <a:pt x="0" y="0"/>
                </a:moveTo>
                <a:lnTo>
                  <a:pt x="537103" y="0"/>
                </a:lnTo>
                <a:lnTo>
                  <a:pt x="537103" y="530268"/>
                </a:lnTo>
                <a:lnTo>
                  <a:pt x="0" y="530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53772" y="7005654"/>
            <a:ext cx="537104" cy="530268"/>
          </a:xfrm>
          <a:custGeom>
            <a:avLst/>
            <a:gdLst/>
            <a:ahLst/>
            <a:cxnLst/>
            <a:rect r="r" b="b" t="t" l="l"/>
            <a:pathLst>
              <a:path h="530268" w="537104">
                <a:moveTo>
                  <a:pt x="0" y="0"/>
                </a:moveTo>
                <a:lnTo>
                  <a:pt x="537103" y="0"/>
                </a:lnTo>
                <a:lnTo>
                  <a:pt x="537103" y="530268"/>
                </a:lnTo>
                <a:lnTo>
                  <a:pt x="0" y="530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64548" y="4592498"/>
            <a:ext cx="2788229" cy="44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3"/>
              </a:lnSpc>
              <a:spcBef>
                <a:spcPct val="0"/>
              </a:spcBef>
            </a:pPr>
            <a:r>
              <a:rPr lang="en-US" b="true" sz="2659" spc="90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Imagenes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75324" y="5442877"/>
            <a:ext cx="2788229" cy="90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3"/>
              </a:lnSpc>
              <a:spcBef>
                <a:spcPct val="0"/>
              </a:spcBef>
            </a:pPr>
            <a:r>
              <a:rPr lang="en-US" b="true" sz="2659" spc="90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5000 pares de imagenes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75324" y="6967554"/>
            <a:ext cx="2788229" cy="103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8"/>
              </a:lnSpc>
              <a:spcBef>
                <a:spcPct val="0"/>
              </a:spcBef>
            </a:pPr>
            <a:r>
              <a:rPr lang="en-US" b="true" sz="2006" spc="68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Resolución: 512x512 píxeles</a:t>
            </a:r>
          </a:p>
          <a:p>
            <a:pPr algn="ctr" marL="0" indent="0" lvl="0">
              <a:lnSpc>
                <a:spcPts val="280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78717" y="2042386"/>
            <a:ext cx="874791" cy="2381856"/>
          </a:xfrm>
          <a:custGeom>
            <a:avLst/>
            <a:gdLst/>
            <a:ahLst/>
            <a:cxnLst/>
            <a:rect r="r" b="b" t="t" l="l"/>
            <a:pathLst>
              <a:path h="2381856" w="874791">
                <a:moveTo>
                  <a:pt x="0" y="0"/>
                </a:moveTo>
                <a:lnTo>
                  <a:pt x="874790" y="0"/>
                </a:lnTo>
                <a:lnTo>
                  <a:pt x="874790" y="2381856"/>
                </a:lnTo>
                <a:lnTo>
                  <a:pt x="0" y="2381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271773" y="2055039"/>
            <a:ext cx="912969" cy="2485808"/>
          </a:xfrm>
          <a:custGeom>
            <a:avLst/>
            <a:gdLst/>
            <a:ahLst/>
            <a:cxnLst/>
            <a:rect r="r" b="b" t="t" l="l"/>
            <a:pathLst>
              <a:path h="2485808" w="912969">
                <a:moveTo>
                  <a:pt x="912969" y="0"/>
                </a:moveTo>
                <a:lnTo>
                  <a:pt x="0" y="0"/>
                </a:lnTo>
                <a:lnTo>
                  <a:pt x="0" y="2485808"/>
                </a:lnTo>
                <a:lnTo>
                  <a:pt x="912969" y="2485808"/>
                </a:lnTo>
                <a:lnTo>
                  <a:pt x="9129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89321" y="1047775"/>
            <a:ext cx="4108386" cy="313731"/>
          </a:xfrm>
          <a:custGeom>
            <a:avLst/>
            <a:gdLst/>
            <a:ahLst/>
            <a:cxnLst/>
            <a:rect r="r" b="b" t="t" l="l"/>
            <a:pathLst>
              <a:path h="313731" w="4108386">
                <a:moveTo>
                  <a:pt x="0" y="0"/>
                </a:moveTo>
                <a:lnTo>
                  <a:pt x="4108387" y="0"/>
                </a:lnTo>
                <a:lnTo>
                  <a:pt x="4108387" y="313731"/>
                </a:lnTo>
                <a:lnTo>
                  <a:pt x="0" y="313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02657" y="8405558"/>
            <a:ext cx="2282686" cy="1038479"/>
            <a:chOff x="0" y="0"/>
            <a:chExt cx="601201" cy="2735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201" cy="273509"/>
            </a:xfrm>
            <a:custGeom>
              <a:avLst/>
              <a:gdLst/>
              <a:ahLst/>
              <a:cxnLst/>
              <a:rect r="r" b="b" t="t" l="l"/>
              <a:pathLst>
                <a:path h="273509" w="601201">
                  <a:moveTo>
                    <a:pt x="136755" y="0"/>
                  </a:moveTo>
                  <a:lnTo>
                    <a:pt x="464447" y="0"/>
                  </a:lnTo>
                  <a:cubicBezTo>
                    <a:pt x="500716" y="0"/>
                    <a:pt x="535500" y="14408"/>
                    <a:pt x="561147" y="40054"/>
                  </a:cubicBezTo>
                  <a:cubicBezTo>
                    <a:pt x="586793" y="65701"/>
                    <a:pt x="601201" y="100485"/>
                    <a:pt x="601201" y="136755"/>
                  </a:cubicBezTo>
                  <a:lnTo>
                    <a:pt x="601201" y="136755"/>
                  </a:lnTo>
                  <a:cubicBezTo>
                    <a:pt x="601201" y="173024"/>
                    <a:pt x="586793" y="207808"/>
                    <a:pt x="561147" y="233455"/>
                  </a:cubicBezTo>
                  <a:cubicBezTo>
                    <a:pt x="535500" y="259101"/>
                    <a:pt x="500716" y="273509"/>
                    <a:pt x="464447" y="273509"/>
                  </a:cubicBezTo>
                  <a:lnTo>
                    <a:pt x="136755" y="273509"/>
                  </a:lnTo>
                  <a:cubicBezTo>
                    <a:pt x="100485" y="273509"/>
                    <a:pt x="65701" y="259101"/>
                    <a:pt x="40054" y="233455"/>
                  </a:cubicBezTo>
                  <a:cubicBezTo>
                    <a:pt x="14408" y="207808"/>
                    <a:pt x="0" y="173024"/>
                    <a:pt x="0" y="136755"/>
                  </a:cubicBezTo>
                  <a:lnTo>
                    <a:pt x="0" y="136755"/>
                  </a:lnTo>
                  <a:cubicBezTo>
                    <a:pt x="0" y="100485"/>
                    <a:pt x="14408" y="65701"/>
                    <a:pt x="40054" y="40054"/>
                  </a:cubicBezTo>
                  <a:cubicBezTo>
                    <a:pt x="65701" y="14408"/>
                    <a:pt x="100485" y="0"/>
                    <a:pt x="1367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01201" cy="311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6"/>
                </a:lnSpc>
                <a:spcBef>
                  <a:spcPct val="0"/>
                </a:spcBef>
              </a:pPr>
              <a:r>
                <a:rPr lang="en-US" sz="2126" spc="-112">
                  <a:solidFill>
                    <a:srgbClr val="000102"/>
                  </a:solidFill>
                  <a:latin typeface="Shantell Sans"/>
                  <a:ea typeface="Shantell Sans"/>
                  <a:cs typeface="Shantell Sans"/>
                  <a:sym typeface="Shantell Sans"/>
                </a:rPr>
                <a:t>Carga del Modelo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7613969">
            <a:off x="11073021" y="7788090"/>
            <a:ext cx="488912" cy="1378982"/>
          </a:xfrm>
          <a:custGeom>
            <a:avLst/>
            <a:gdLst/>
            <a:ahLst/>
            <a:cxnLst/>
            <a:rect r="r" b="b" t="t" l="l"/>
            <a:pathLst>
              <a:path h="1378982" w="488912">
                <a:moveTo>
                  <a:pt x="0" y="0"/>
                </a:moveTo>
                <a:lnTo>
                  <a:pt x="488912" y="0"/>
                </a:lnTo>
                <a:lnTo>
                  <a:pt x="488912" y="1378982"/>
                </a:lnTo>
                <a:lnTo>
                  <a:pt x="0" y="1378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532713">
            <a:off x="9139063" y="6762703"/>
            <a:ext cx="431998" cy="1218456"/>
          </a:xfrm>
          <a:custGeom>
            <a:avLst/>
            <a:gdLst/>
            <a:ahLst/>
            <a:cxnLst/>
            <a:rect r="r" b="b" t="t" l="l"/>
            <a:pathLst>
              <a:path h="1218456" w="431998">
                <a:moveTo>
                  <a:pt x="0" y="0"/>
                </a:moveTo>
                <a:lnTo>
                  <a:pt x="431998" y="0"/>
                </a:lnTo>
                <a:lnTo>
                  <a:pt x="431998" y="1218456"/>
                </a:lnTo>
                <a:lnTo>
                  <a:pt x="0" y="12184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0800000">
            <a:off x="1902424" y="6128740"/>
            <a:ext cx="2334298" cy="1846354"/>
          </a:xfrm>
          <a:custGeom>
            <a:avLst/>
            <a:gdLst/>
            <a:ahLst/>
            <a:cxnLst/>
            <a:rect r="r" b="b" t="t" l="l"/>
            <a:pathLst>
              <a:path h="1846354" w="2334298">
                <a:moveTo>
                  <a:pt x="2334297" y="0"/>
                </a:moveTo>
                <a:lnTo>
                  <a:pt x="0" y="0"/>
                </a:lnTo>
                <a:lnTo>
                  <a:pt x="0" y="1846354"/>
                </a:lnTo>
                <a:lnTo>
                  <a:pt x="2334297" y="1846354"/>
                </a:lnTo>
                <a:lnTo>
                  <a:pt x="233429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false" rot="-10800000">
            <a:off x="6489599" y="8039776"/>
            <a:ext cx="1394543" cy="1103038"/>
          </a:xfrm>
          <a:custGeom>
            <a:avLst/>
            <a:gdLst/>
            <a:ahLst/>
            <a:cxnLst/>
            <a:rect r="r" b="b" t="t" l="l"/>
            <a:pathLst>
              <a:path h="1103038" w="1394543">
                <a:moveTo>
                  <a:pt x="1394542" y="0"/>
                </a:moveTo>
                <a:lnTo>
                  <a:pt x="0" y="0"/>
                </a:lnTo>
                <a:lnTo>
                  <a:pt x="0" y="1103039"/>
                </a:lnTo>
                <a:lnTo>
                  <a:pt x="1394542" y="1103039"/>
                </a:lnTo>
                <a:lnTo>
                  <a:pt x="139454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317447" y="7001083"/>
            <a:ext cx="4344304" cy="814557"/>
          </a:xfrm>
          <a:custGeom>
            <a:avLst/>
            <a:gdLst/>
            <a:ahLst/>
            <a:cxnLst/>
            <a:rect r="r" b="b" t="t" l="l"/>
            <a:pathLst>
              <a:path h="814557" w="4344304">
                <a:moveTo>
                  <a:pt x="0" y="0"/>
                </a:moveTo>
                <a:lnTo>
                  <a:pt x="4344304" y="0"/>
                </a:lnTo>
                <a:lnTo>
                  <a:pt x="4344304" y="814557"/>
                </a:lnTo>
                <a:lnTo>
                  <a:pt x="0" y="814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8661" y="1028700"/>
            <a:ext cx="2850912" cy="3395542"/>
          </a:xfrm>
          <a:custGeom>
            <a:avLst/>
            <a:gdLst/>
            <a:ahLst/>
            <a:cxnLst/>
            <a:rect r="r" b="b" t="t" l="l"/>
            <a:pathLst>
              <a:path h="3395542" w="2850912">
                <a:moveTo>
                  <a:pt x="0" y="0"/>
                </a:moveTo>
                <a:lnTo>
                  <a:pt x="2850911" y="0"/>
                </a:lnTo>
                <a:lnTo>
                  <a:pt x="2850911" y="3395542"/>
                </a:lnTo>
                <a:lnTo>
                  <a:pt x="0" y="33955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4210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9510" y="4291346"/>
            <a:ext cx="1491756" cy="1549608"/>
          </a:xfrm>
          <a:custGeom>
            <a:avLst/>
            <a:gdLst/>
            <a:ahLst/>
            <a:cxnLst/>
            <a:rect r="r" b="b" t="t" l="l"/>
            <a:pathLst>
              <a:path h="1549608" w="1491756">
                <a:moveTo>
                  <a:pt x="0" y="0"/>
                </a:moveTo>
                <a:lnTo>
                  <a:pt x="1491755" y="0"/>
                </a:lnTo>
                <a:lnTo>
                  <a:pt x="1491755" y="1549608"/>
                </a:lnTo>
                <a:lnTo>
                  <a:pt x="0" y="15496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30719" y="6827903"/>
            <a:ext cx="761093" cy="610594"/>
          </a:xfrm>
          <a:custGeom>
            <a:avLst/>
            <a:gdLst/>
            <a:ahLst/>
            <a:cxnLst/>
            <a:rect r="r" b="b" t="t" l="l"/>
            <a:pathLst>
              <a:path h="610594" w="761093">
                <a:moveTo>
                  <a:pt x="0" y="0"/>
                </a:moveTo>
                <a:lnTo>
                  <a:pt x="761093" y="0"/>
                </a:lnTo>
                <a:lnTo>
                  <a:pt x="761093" y="610594"/>
                </a:lnTo>
                <a:lnTo>
                  <a:pt x="0" y="6105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409934" y="7001083"/>
            <a:ext cx="2282686" cy="667004"/>
            <a:chOff x="0" y="0"/>
            <a:chExt cx="601201" cy="1756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1201" cy="175672"/>
            </a:xfrm>
            <a:custGeom>
              <a:avLst/>
              <a:gdLst/>
              <a:ahLst/>
              <a:cxnLst/>
              <a:rect r="r" b="b" t="t" l="l"/>
              <a:pathLst>
                <a:path h="175672" w="601201">
                  <a:moveTo>
                    <a:pt x="87836" y="0"/>
                  </a:moveTo>
                  <a:lnTo>
                    <a:pt x="513365" y="0"/>
                  </a:lnTo>
                  <a:cubicBezTo>
                    <a:pt x="536661" y="0"/>
                    <a:pt x="559002" y="9254"/>
                    <a:pt x="575475" y="25727"/>
                  </a:cubicBezTo>
                  <a:cubicBezTo>
                    <a:pt x="591947" y="42199"/>
                    <a:pt x="601201" y="64540"/>
                    <a:pt x="601201" y="87836"/>
                  </a:cubicBezTo>
                  <a:lnTo>
                    <a:pt x="601201" y="87836"/>
                  </a:lnTo>
                  <a:cubicBezTo>
                    <a:pt x="601201" y="111132"/>
                    <a:pt x="591947" y="133473"/>
                    <a:pt x="575475" y="149945"/>
                  </a:cubicBezTo>
                  <a:cubicBezTo>
                    <a:pt x="559002" y="166418"/>
                    <a:pt x="536661" y="175672"/>
                    <a:pt x="513365" y="175672"/>
                  </a:cubicBezTo>
                  <a:lnTo>
                    <a:pt x="87836" y="175672"/>
                  </a:lnTo>
                  <a:cubicBezTo>
                    <a:pt x="64540" y="175672"/>
                    <a:pt x="42199" y="166418"/>
                    <a:pt x="25727" y="149945"/>
                  </a:cubicBezTo>
                  <a:cubicBezTo>
                    <a:pt x="9254" y="133473"/>
                    <a:pt x="0" y="111132"/>
                    <a:pt x="0" y="87836"/>
                  </a:cubicBezTo>
                  <a:lnTo>
                    <a:pt x="0" y="87836"/>
                  </a:lnTo>
                  <a:cubicBezTo>
                    <a:pt x="0" y="64540"/>
                    <a:pt x="9254" y="42199"/>
                    <a:pt x="25727" y="25727"/>
                  </a:cubicBezTo>
                  <a:cubicBezTo>
                    <a:pt x="42199" y="9254"/>
                    <a:pt x="64540" y="0"/>
                    <a:pt x="878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01201" cy="213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76"/>
                </a:lnSpc>
                <a:spcBef>
                  <a:spcPct val="0"/>
                </a:spcBef>
              </a:pPr>
              <a:r>
                <a:rPr lang="en-US" sz="2126" spc="-112">
                  <a:solidFill>
                    <a:srgbClr val="000102"/>
                  </a:solidFill>
                  <a:latin typeface="Shantell Sans"/>
                  <a:ea typeface="Shantell Sans"/>
                  <a:cs typeface="Shantell Sans"/>
                  <a:sym typeface="Shantell Sans"/>
                </a:rPr>
                <a:t>Procesar imagen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4030210" y="4969472"/>
            <a:ext cx="3818628" cy="3773060"/>
          </a:xfrm>
          <a:custGeom>
            <a:avLst/>
            <a:gdLst/>
            <a:ahLst/>
            <a:cxnLst/>
            <a:rect r="r" b="b" t="t" l="l"/>
            <a:pathLst>
              <a:path h="3773060" w="3818628">
                <a:moveTo>
                  <a:pt x="0" y="0"/>
                </a:moveTo>
                <a:lnTo>
                  <a:pt x="3818628" y="0"/>
                </a:lnTo>
                <a:lnTo>
                  <a:pt x="3818628" y="3773060"/>
                </a:lnTo>
                <a:lnTo>
                  <a:pt x="0" y="3773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970636" y="2308536"/>
            <a:ext cx="8059574" cy="223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6"/>
              </a:lnSpc>
              <a:spcBef>
                <a:spcPct val="0"/>
              </a:spcBef>
            </a:pPr>
            <a:r>
              <a:rPr lang="en-US" sz="2126" spc="-112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En principi</a:t>
            </a:r>
            <a:r>
              <a:rPr lang="en-US" sz="2126" spc="-112" strike="noStrike" u="none">
                <a:solidFill>
                  <a:srgbClr val="000102"/>
                </a:solidFill>
                <a:latin typeface="Shantell Sans"/>
                <a:ea typeface="Shantell Sans"/>
                <a:cs typeface="Shantell Sans"/>
                <a:sym typeface="Shantell Sans"/>
              </a:rPr>
              <a:t>o el usuario dibuja un sketch en el front de angular, este pasa luego a ser enviado al backend con Flask, el backend se encarga de cargar el modelo que mejorara el dibujo para luego procesar la imagen y generarla, y finalmente se enviar la url de la imagen generada al cliente:</a:t>
            </a:r>
          </a:p>
          <a:p>
            <a:pPr algn="ctr" marL="0" indent="0" lvl="0">
              <a:lnSpc>
                <a:spcPts val="2976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5853507" y="7182657"/>
            <a:ext cx="1272183" cy="38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6"/>
              </a:lnSpc>
              <a:spcBef>
                <a:spcPct val="0"/>
              </a:spcBef>
            </a:pPr>
            <a:r>
              <a:rPr lang="en-US" b="true" sz="2226">
                <a:solidFill>
                  <a:srgbClr val="F0F0EB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Servidor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79796" y="238296"/>
            <a:ext cx="7363909" cy="110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6"/>
              </a:lnSpc>
              <a:spcBef>
                <a:spcPct val="0"/>
              </a:spcBef>
            </a:pPr>
            <a:r>
              <a:rPr lang="en-US" sz="9459" spc="321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Funcionamiento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5400000">
            <a:off x="13183193" y="6808743"/>
            <a:ext cx="356445" cy="1005358"/>
          </a:xfrm>
          <a:custGeom>
            <a:avLst/>
            <a:gdLst/>
            <a:ahLst/>
            <a:cxnLst/>
            <a:rect r="r" b="b" t="t" l="l"/>
            <a:pathLst>
              <a:path h="1005358" w="356445">
                <a:moveTo>
                  <a:pt x="0" y="0"/>
                </a:moveTo>
                <a:lnTo>
                  <a:pt x="356445" y="0"/>
                </a:lnTo>
                <a:lnTo>
                  <a:pt x="356445" y="1005358"/>
                </a:lnTo>
                <a:lnTo>
                  <a:pt x="0" y="1005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89321" y="1047775"/>
            <a:ext cx="4108386" cy="313731"/>
          </a:xfrm>
          <a:custGeom>
            <a:avLst/>
            <a:gdLst/>
            <a:ahLst/>
            <a:cxnLst/>
            <a:rect r="r" b="b" t="t" l="l"/>
            <a:pathLst>
              <a:path h="313731" w="4108386">
                <a:moveTo>
                  <a:pt x="0" y="0"/>
                </a:moveTo>
                <a:lnTo>
                  <a:pt x="4108387" y="0"/>
                </a:lnTo>
                <a:lnTo>
                  <a:pt x="4108387" y="313731"/>
                </a:lnTo>
                <a:lnTo>
                  <a:pt x="0" y="31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5247" y="1926094"/>
            <a:ext cx="7614815" cy="7444565"/>
          </a:xfrm>
          <a:custGeom>
            <a:avLst/>
            <a:gdLst/>
            <a:ahLst/>
            <a:cxnLst/>
            <a:rect r="r" b="b" t="t" l="l"/>
            <a:pathLst>
              <a:path h="7444565" w="7614815">
                <a:moveTo>
                  <a:pt x="0" y="0"/>
                </a:moveTo>
                <a:lnTo>
                  <a:pt x="7614815" y="0"/>
                </a:lnTo>
                <a:lnTo>
                  <a:pt x="7614815" y="7444564"/>
                </a:lnTo>
                <a:lnTo>
                  <a:pt x="0" y="7444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3372232"/>
            <a:ext cx="8533538" cy="4321192"/>
          </a:xfrm>
          <a:custGeom>
            <a:avLst/>
            <a:gdLst/>
            <a:ahLst/>
            <a:cxnLst/>
            <a:rect r="r" b="b" t="t" l="l"/>
            <a:pathLst>
              <a:path h="4321192" w="8533538">
                <a:moveTo>
                  <a:pt x="0" y="0"/>
                </a:moveTo>
                <a:lnTo>
                  <a:pt x="8533538" y="0"/>
                </a:lnTo>
                <a:lnTo>
                  <a:pt x="8533538" y="4321192"/>
                </a:lnTo>
                <a:lnTo>
                  <a:pt x="0" y="4321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79796" y="238296"/>
            <a:ext cx="7363909" cy="110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6"/>
              </a:lnSpc>
              <a:spcBef>
                <a:spcPct val="0"/>
              </a:spcBef>
            </a:pPr>
            <a:r>
              <a:rPr lang="en-US" sz="9459" spc="321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Funcionamiento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0718" r="0" b="-807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06334" y="3045065"/>
            <a:ext cx="2546438" cy="593320"/>
          </a:xfrm>
          <a:custGeom>
            <a:avLst/>
            <a:gdLst/>
            <a:ahLst/>
            <a:cxnLst/>
            <a:rect r="r" b="b" t="t" l="l"/>
            <a:pathLst>
              <a:path h="593320" w="2546438">
                <a:moveTo>
                  <a:pt x="0" y="0"/>
                </a:moveTo>
                <a:lnTo>
                  <a:pt x="2546438" y="0"/>
                </a:lnTo>
                <a:lnTo>
                  <a:pt x="2546438" y="593320"/>
                </a:lnTo>
                <a:lnTo>
                  <a:pt x="0" y="5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898639" y="3850220"/>
            <a:ext cx="5245361" cy="5245361"/>
          </a:xfrm>
          <a:custGeom>
            <a:avLst/>
            <a:gdLst/>
            <a:ahLst/>
            <a:cxnLst/>
            <a:rect r="r" b="b" t="t" l="l"/>
            <a:pathLst>
              <a:path h="5245361" w="5245361">
                <a:moveTo>
                  <a:pt x="0" y="0"/>
                </a:moveTo>
                <a:lnTo>
                  <a:pt x="5245361" y="0"/>
                </a:lnTo>
                <a:lnTo>
                  <a:pt x="5245361" y="5245362"/>
                </a:lnTo>
                <a:lnTo>
                  <a:pt x="0" y="5245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67354" y="3850220"/>
            <a:ext cx="5245361" cy="5245361"/>
          </a:xfrm>
          <a:custGeom>
            <a:avLst/>
            <a:gdLst/>
            <a:ahLst/>
            <a:cxnLst/>
            <a:rect r="r" b="b" t="t" l="l"/>
            <a:pathLst>
              <a:path h="5245361" w="5245361">
                <a:moveTo>
                  <a:pt x="0" y="0"/>
                </a:moveTo>
                <a:lnTo>
                  <a:pt x="5245361" y="0"/>
                </a:lnTo>
                <a:lnTo>
                  <a:pt x="5245361" y="5245362"/>
                </a:lnTo>
                <a:lnTo>
                  <a:pt x="0" y="5245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37071" y="552455"/>
            <a:ext cx="5080166" cy="133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50"/>
              </a:lnSpc>
              <a:spcBef>
                <a:spcPct val="0"/>
              </a:spcBef>
            </a:pPr>
            <a:r>
              <a:rPr lang="en-US" sz="11281" spc="383">
                <a:solidFill>
                  <a:srgbClr val="000102"/>
                </a:solidFill>
                <a:latin typeface="Avallon Alt"/>
                <a:ea typeface="Avallon Alt"/>
                <a:cs typeface="Avallon Alt"/>
                <a:sym typeface="Avallon Alt"/>
              </a:rPr>
              <a:t>Repositorios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85439" y="3124782"/>
            <a:ext cx="2788229" cy="44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3"/>
              </a:lnSpc>
              <a:spcBef>
                <a:spcPct val="0"/>
              </a:spcBef>
            </a:pPr>
            <a:r>
              <a:rPr lang="en-US" b="true" sz="2659" spc="90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Backend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816815" y="3016192"/>
            <a:ext cx="2546438" cy="593320"/>
          </a:xfrm>
          <a:custGeom>
            <a:avLst/>
            <a:gdLst/>
            <a:ahLst/>
            <a:cxnLst/>
            <a:rect r="r" b="b" t="t" l="l"/>
            <a:pathLst>
              <a:path h="593320" w="2546438">
                <a:moveTo>
                  <a:pt x="0" y="0"/>
                </a:moveTo>
                <a:lnTo>
                  <a:pt x="2546438" y="0"/>
                </a:lnTo>
                <a:lnTo>
                  <a:pt x="2546438" y="593320"/>
                </a:lnTo>
                <a:lnTo>
                  <a:pt x="0" y="593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695920" y="3095909"/>
            <a:ext cx="2788229" cy="44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23"/>
              </a:lnSpc>
              <a:spcBef>
                <a:spcPct val="0"/>
              </a:spcBef>
            </a:pPr>
            <a:r>
              <a:rPr lang="en-US" b="true" sz="2659" spc="90">
                <a:solidFill>
                  <a:srgbClr val="000102"/>
                </a:solidFill>
                <a:latin typeface="Shantell Sans Bold"/>
                <a:ea typeface="Shantell Sans Bold"/>
                <a:cs typeface="Shantell Sans Bold"/>
                <a:sym typeface="Shantell Sans Bold"/>
              </a:rPr>
              <a:t>Frontend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DAG4pfAjAIc</dc:identifier>
  <dcterms:modified xsi:type="dcterms:W3CDTF">2011-08-01T06:04:30Z</dcterms:modified>
  <cp:revision>1</cp:revision>
  <dc:title>OniDraw</dc:title>
</cp:coreProperties>
</file>